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309" r:id="rId3"/>
    <p:sldId id="282" r:id="rId4"/>
    <p:sldId id="293" r:id="rId5"/>
    <p:sldId id="306" r:id="rId6"/>
    <p:sldId id="284" r:id="rId7"/>
    <p:sldId id="285" r:id="rId8"/>
    <p:sldId id="286" r:id="rId9"/>
    <p:sldId id="308" r:id="rId10"/>
    <p:sldId id="310" r:id="rId11"/>
    <p:sldId id="311" r:id="rId12"/>
    <p:sldId id="312" r:id="rId13"/>
    <p:sldId id="314" r:id="rId14"/>
    <p:sldId id="305" r:id="rId15"/>
    <p:sldId id="316" r:id="rId16"/>
    <p:sldId id="315" r:id="rId17"/>
    <p:sldId id="317" r:id="rId18"/>
    <p:sldId id="318" r:id="rId19"/>
    <p:sldId id="319" r:id="rId20"/>
    <p:sldId id="320" r:id="rId21"/>
    <p:sldId id="321" r:id="rId22"/>
    <p:sldId id="322" r:id="rId23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B4A16"/>
    <a:srgbClr val="237893"/>
    <a:srgbClr val="FE9D26"/>
    <a:srgbClr val="FFDD2D"/>
    <a:srgbClr val="FFE412"/>
    <a:srgbClr val="FFE935"/>
    <a:srgbClr val="EF5E1B"/>
    <a:srgbClr val="A04114"/>
    <a:srgbClr val="7B72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64" autoAdjust="0"/>
    <p:restoredTop sz="90068" autoAdjust="0"/>
  </p:normalViewPr>
  <p:slideViewPr>
    <p:cSldViewPr snapToGrid="0" snapToObjects="1">
      <p:cViewPr varScale="1">
        <p:scale>
          <a:sx n="162" d="100"/>
          <a:sy n="162" d="100"/>
        </p:scale>
        <p:origin x="-568" y="-10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printerSettings" Target="printerSettings/printerSettings1.bin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D93A9-9464-7544-8851-5BEBF6B10A29}" type="datetimeFigureOut">
              <a:rPr lang="en-US" smtClean="0"/>
              <a:t>18/07/20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A62DA-AB03-5E46-9353-0A350A4FA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841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D93A9-9464-7544-8851-5BEBF6B10A29}" type="datetimeFigureOut">
              <a:rPr lang="en-US" smtClean="0"/>
              <a:t>18/07/20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A62DA-AB03-5E46-9353-0A350A4FA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7962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D93A9-9464-7544-8851-5BEBF6B10A29}" type="datetimeFigureOut">
              <a:rPr lang="en-US" smtClean="0"/>
              <a:t>18/07/20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A62DA-AB03-5E46-9353-0A350A4FA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27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D93A9-9464-7544-8851-5BEBF6B10A29}" type="datetimeFigureOut">
              <a:rPr lang="en-US" smtClean="0"/>
              <a:t>18/07/20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A62DA-AB03-5E46-9353-0A350A4FA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8412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D93A9-9464-7544-8851-5BEBF6B10A29}" type="datetimeFigureOut">
              <a:rPr lang="en-US" smtClean="0"/>
              <a:t>18/07/20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A62DA-AB03-5E46-9353-0A350A4FA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454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D93A9-9464-7544-8851-5BEBF6B10A29}" type="datetimeFigureOut">
              <a:rPr lang="en-US" smtClean="0"/>
              <a:t>18/07/20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A62DA-AB03-5E46-9353-0A350A4FA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2643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D93A9-9464-7544-8851-5BEBF6B10A29}" type="datetimeFigureOut">
              <a:rPr lang="en-US" smtClean="0"/>
              <a:t>18/07/20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A62DA-AB03-5E46-9353-0A350A4FA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3396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D93A9-9464-7544-8851-5BEBF6B10A29}" type="datetimeFigureOut">
              <a:rPr lang="en-US" smtClean="0"/>
              <a:t>18/07/20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A62DA-AB03-5E46-9353-0A350A4FA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8356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D93A9-9464-7544-8851-5BEBF6B10A29}" type="datetimeFigureOut">
              <a:rPr lang="en-US" smtClean="0"/>
              <a:t>18/07/20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A62DA-AB03-5E46-9353-0A350A4FA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5133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D93A9-9464-7544-8851-5BEBF6B10A29}" type="datetimeFigureOut">
              <a:rPr lang="en-US" smtClean="0"/>
              <a:t>18/07/20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A62DA-AB03-5E46-9353-0A350A4FA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344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D93A9-9464-7544-8851-5BEBF6B10A29}" type="datetimeFigureOut">
              <a:rPr lang="en-US" smtClean="0"/>
              <a:t>18/07/20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A62DA-AB03-5E46-9353-0A350A4FA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6227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4D93A9-9464-7544-8851-5BEBF6B10A29}" type="datetimeFigureOut">
              <a:rPr lang="en-US" smtClean="0"/>
              <a:t>18/07/20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3A62DA-AB03-5E46-9353-0A350A4FA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570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4" Type="http://schemas.openxmlformats.org/officeDocument/2006/relationships/image" Target="../media/image7.png"/><Relationship Id="rId5" Type="http://schemas.openxmlformats.org/officeDocument/2006/relationships/image" Target="../media/image25.png"/><Relationship Id="rId6" Type="http://schemas.openxmlformats.org/officeDocument/2006/relationships/image" Target="../media/image11.png"/><Relationship Id="rId7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2.png"/><Relationship Id="rId12" Type="http://schemas.openxmlformats.org/officeDocument/2006/relationships/image" Target="../media/image19.png"/><Relationship Id="rId13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54.png"/><Relationship Id="rId4" Type="http://schemas.openxmlformats.org/officeDocument/2006/relationships/image" Target="../media/image7.png"/><Relationship Id="rId5" Type="http://schemas.openxmlformats.org/officeDocument/2006/relationships/image" Target="../media/image25.png"/><Relationship Id="rId6" Type="http://schemas.openxmlformats.org/officeDocument/2006/relationships/image" Target="../media/image28.png"/><Relationship Id="rId7" Type="http://schemas.openxmlformats.org/officeDocument/2006/relationships/image" Target="../media/image11.png"/><Relationship Id="rId8" Type="http://schemas.openxmlformats.org/officeDocument/2006/relationships/image" Target="../media/image20.png"/><Relationship Id="rId9" Type="http://schemas.openxmlformats.org/officeDocument/2006/relationships/image" Target="../media/image46.png"/><Relationship Id="rId10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20" Type="http://schemas.openxmlformats.org/officeDocument/2006/relationships/image" Target="../media/image33.png"/><Relationship Id="rId21" Type="http://schemas.openxmlformats.org/officeDocument/2006/relationships/image" Target="../media/image31.png"/><Relationship Id="rId22" Type="http://schemas.openxmlformats.org/officeDocument/2006/relationships/image" Target="../media/image51.png"/><Relationship Id="rId23" Type="http://schemas.openxmlformats.org/officeDocument/2006/relationships/image" Target="../media/image36.png"/><Relationship Id="rId24" Type="http://schemas.openxmlformats.org/officeDocument/2006/relationships/image" Target="../media/image48.png"/><Relationship Id="rId25" Type="http://schemas.openxmlformats.org/officeDocument/2006/relationships/image" Target="../media/image49.png"/><Relationship Id="rId10" Type="http://schemas.openxmlformats.org/officeDocument/2006/relationships/image" Target="../media/image20.png"/><Relationship Id="rId11" Type="http://schemas.openxmlformats.org/officeDocument/2006/relationships/image" Target="../media/image23.png"/><Relationship Id="rId12" Type="http://schemas.openxmlformats.org/officeDocument/2006/relationships/image" Target="../media/image39.png"/><Relationship Id="rId13" Type="http://schemas.openxmlformats.org/officeDocument/2006/relationships/image" Target="../media/image22.png"/><Relationship Id="rId14" Type="http://schemas.openxmlformats.org/officeDocument/2006/relationships/image" Target="../media/image19.png"/><Relationship Id="rId15" Type="http://schemas.openxmlformats.org/officeDocument/2006/relationships/image" Target="../media/image40.png"/><Relationship Id="rId16" Type="http://schemas.openxmlformats.org/officeDocument/2006/relationships/image" Target="../media/image35.png"/><Relationship Id="rId17" Type="http://schemas.openxmlformats.org/officeDocument/2006/relationships/image" Target="../media/image37.png"/><Relationship Id="rId18" Type="http://schemas.openxmlformats.org/officeDocument/2006/relationships/image" Target="../media/image52.png"/><Relationship Id="rId19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54.png"/><Relationship Id="rId4" Type="http://schemas.openxmlformats.org/officeDocument/2006/relationships/image" Target="../media/image7.png"/><Relationship Id="rId5" Type="http://schemas.openxmlformats.org/officeDocument/2006/relationships/image" Target="../media/image25.png"/><Relationship Id="rId6" Type="http://schemas.openxmlformats.org/officeDocument/2006/relationships/image" Target="../media/image46.png"/><Relationship Id="rId7" Type="http://schemas.openxmlformats.org/officeDocument/2006/relationships/image" Target="../media/image50.png"/><Relationship Id="rId8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0.png"/><Relationship Id="rId20" Type="http://schemas.openxmlformats.org/officeDocument/2006/relationships/image" Target="../media/image50.png"/><Relationship Id="rId21" Type="http://schemas.openxmlformats.org/officeDocument/2006/relationships/image" Target="../media/image28.png"/><Relationship Id="rId22" Type="http://schemas.openxmlformats.org/officeDocument/2006/relationships/image" Target="../media/image11.png"/><Relationship Id="rId23" Type="http://schemas.openxmlformats.org/officeDocument/2006/relationships/image" Target="../media/image20.png"/><Relationship Id="rId24" Type="http://schemas.openxmlformats.org/officeDocument/2006/relationships/image" Target="../media/image22.png"/><Relationship Id="rId25" Type="http://schemas.openxmlformats.org/officeDocument/2006/relationships/image" Target="../media/image19.png"/><Relationship Id="rId26" Type="http://schemas.openxmlformats.org/officeDocument/2006/relationships/image" Target="../media/image52.png"/><Relationship Id="rId27" Type="http://schemas.openxmlformats.org/officeDocument/2006/relationships/image" Target="../media/image32.png"/><Relationship Id="rId28" Type="http://schemas.openxmlformats.org/officeDocument/2006/relationships/image" Target="../media/image33.png"/><Relationship Id="rId29" Type="http://schemas.openxmlformats.org/officeDocument/2006/relationships/image" Target="../media/image31.png"/><Relationship Id="rId30" Type="http://schemas.openxmlformats.org/officeDocument/2006/relationships/image" Target="../media/image51.png"/><Relationship Id="rId31" Type="http://schemas.openxmlformats.org/officeDocument/2006/relationships/image" Target="../media/image49.png"/><Relationship Id="rId32" Type="http://schemas.openxmlformats.org/officeDocument/2006/relationships/image" Target="../media/image58.png"/><Relationship Id="rId10" Type="http://schemas.openxmlformats.org/officeDocument/2006/relationships/image" Target="../media/image39.png"/><Relationship Id="rId11" Type="http://schemas.openxmlformats.org/officeDocument/2006/relationships/image" Target="../media/image57.png"/><Relationship Id="rId12" Type="http://schemas.openxmlformats.org/officeDocument/2006/relationships/image" Target="../media/image48.png"/><Relationship Id="rId13" Type="http://schemas.openxmlformats.org/officeDocument/2006/relationships/image" Target="../media/image36.png"/><Relationship Id="rId14" Type="http://schemas.openxmlformats.org/officeDocument/2006/relationships/image" Target="../media/image21.png"/><Relationship Id="rId15" Type="http://schemas.openxmlformats.org/officeDocument/2006/relationships/image" Target="../media/image23.png"/><Relationship Id="rId16" Type="http://schemas.openxmlformats.org/officeDocument/2006/relationships/image" Target="../media/image29.png"/><Relationship Id="rId17" Type="http://schemas.openxmlformats.org/officeDocument/2006/relationships/image" Target="../media/image5.png"/><Relationship Id="rId18" Type="http://schemas.openxmlformats.org/officeDocument/2006/relationships/image" Target="../media/image46.png"/><Relationship Id="rId19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png"/><Relationship Id="rId3" Type="http://schemas.openxmlformats.org/officeDocument/2006/relationships/image" Target="../media/image53.png"/><Relationship Id="rId4" Type="http://schemas.openxmlformats.org/officeDocument/2006/relationships/image" Target="../media/image56.png"/><Relationship Id="rId5" Type="http://schemas.openxmlformats.org/officeDocument/2006/relationships/image" Target="../media/image40.png"/><Relationship Id="rId6" Type="http://schemas.openxmlformats.org/officeDocument/2006/relationships/image" Target="../media/image35.png"/><Relationship Id="rId7" Type="http://schemas.openxmlformats.org/officeDocument/2006/relationships/image" Target="../media/image37.png"/><Relationship Id="rId8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png"/><Relationship Id="rId3" Type="http://schemas.openxmlformats.org/officeDocument/2006/relationships/image" Target="../media/image6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png"/><Relationship Id="rId3" Type="http://schemas.openxmlformats.org/officeDocument/2006/relationships/image" Target="../media/image6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png"/><Relationship Id="rId3" Type="http://schemas.openxmlformats.org/officeDocument/2006/relationships/image" Target="../media/image6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3.png"/><Relationship Id="rId3" Type="http://schemas.openxmlformats.org/officeDocument/2006/relationships/image" Target="../media/image6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png"/><Relationship Id="rId3" Type="http://schemas.openxmlformats.org/officeDocument/2006/relationships/image" Target="../media/image6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png"/><Relationship Id="rId3" Type="http://schemas.openxmlformats.org/officeDocument/2006/relationships/image" Target="../media/image6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image" Target="../media/image15.png"/><Relationship Id="rId7" Type="http://schemas.openxmlformats.org/officeDocument/2006/relationships/image" Target="../media/image16.png"/><Relationship Id="rId8" Type="http://schemas.openxmlformats.org/officeDocument/2006/relationships/image" Target="../media/image17.png"/><Relationship Id="rId9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6.png"/><Relationship Id="rId12" Type="http://schemas.openxmlformats.org/officeDocument/2006/relationships/image" Target="../media/image27.png"/><Relationship Id="rId13" Type="http://schemas.openxmlformats.org/officeDocument/2006/relationships/image" Target="../media/image11.png"/><Relationship Id="rId14" Type="http://schemas.openxmlformats.org/officeDocument/2006/relationships/image" Target="../media/image12.png"/><Relationship Id="rId15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image" Target="../media/image14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6" Type="http://schemas.openxmlformats.org/officeDocument/2006/relationships/image" Target="../media/image21.png"/><Relationship Id="rId7" Type="http://schemas.openxmlformats.org/officeDocument/2006/relationships/image" Target="../media/image22.png"/><Relationship Id="rId8" Type="http://schemas.openxmlformats.org/officeDocument/2006/relationships/image" Target="../media/image23.png"/><Relationship Id="rId9" Type="http://schemas.openxmlformats.org/officeDocument/2006/relationships/image" Target="../media/image24.png"/><Relationship Id="rId10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20" Type="http://schemas.openxmlformats.org/officeDocument/2006/relationships/image" Target="../media/image39.png"/><Relationship Id="rId21" Type="http://schemas.openxmlformats.org/officeDocument/2006/relationships/image" Target="../media/image40.png"/><Relationship Id="rId22" Type="http://schemas.openxmlformats.org/officeDocument/2006/relationships/image" Target="../media/image41.png"/><Relationship Id="rId23" Type="http://schemas.openxmlformats.org/officeDocument/2006/relationships/image" Target="../media/image42.png"/><Relationship Id="rId24" Type="http://schemas.openxmlformats.org/officeDocument/2006/relationships/image" Target="../media/image43.png"/><Relationship Id="rId25" Type="http://schemas.openxmlformats.org/officeDocument/2006/relationships/image" Target="../media/image44.png"/><Relationship Id="rId26" Type="http://schemas.openxmlformats.org/officeDocument/2006/relationships/image" Target="../media/image45.png"/><Relationship Id="rId27" Type="http://schemas.openxmlformats.org/officeDocument/2006/relationships/image" Target="../media/image46.png"/><Relationship Id="rId28" Type="http://schemas.openxmlformats.org/officeDocument/2006/relationships/image" Target="../media/image47.png"/><Relationship Id="rId29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5" Type="http://schemas.openxmlformats.org/officeDocument/2006/relationships/image" Target="../media/image31.png"/><Relationship Id="rId30" Type="http://schemas.openxmlformats.org/officeDocument/2006/relationships/image" Target="../media/image49.png"/><Relationship Id="rId31" Type="http://schemas.openxmlformats.org/officeDocument/2006/relationships/image" Target="../media/image50.png"/><Relationship Id="rId32" Type="http://schemas.openxmlformats.org/officeDocument/2006/relationships/image" Target="../media/image51.png"/><Relationship Id="rId9" Type="http://schemas.openxmlformats.org/officeDocument/2006/relationships/image" Target="../media/image25.png"/><Relationship Id="rId6" Type="http://schemas.openxmlformats.org/officeDocument/2006/relationships/image" Target="../media/image32.png"/><Relationship Id="rId7" Type="http://schemas.openxmlformats.org/officeDocument/2006/relationships/image" Target="../media/image33.png"/><Relationship Id="rId8" Type="http://schemas.openxmlformats.org/officeDocument/2006/relationships/image" Target="../media/image34.png"/><Relationship Id="rId33" Type="http://schemas.openxmlformats.org/officeDocument/2006/relationships/image" Target="../media/image52.png"/><Relationship Id="rId34" Type="http://schemas.openxmlformats.org/officeDocument/2006/relationships/image" Target="../media/image22.png"/><Relationship Id="rId35" Type="http://schemas.openxmlformats.org/officeDocument/2006/relationships/image" Target="../media/image53.png"/><Relationship Id="rId10" Type="http://schemas.openxmlformats.org/officeDocument/2006/relationships/image" Target="../media/image26.png"/><Relationship Id="rId11" Type="http://schemas.openxmlformats.org/officeDocument/2006/relationships/image" Target="../media/image23.png"/><Relationship Id="rId12" Type="http://schemas.openxmlformats.org/officeDocument/2006/relationships/image" Target="../media/image21.png"/><Relationship Id="rId13" Type="http://schemas.openxmlformats.org/officeDocument/2006/relationships/image" Target="../media/image20.png"/><Relationship Id="rId14" Type="http://schemas.openxmlformats.org/officeDocument/2006/relationships/image" Target="../media/image8.png"/><Relationship Id="rId15" Type="http://schemas.openxmlformats.org/officeDocument/2006/relationships/image" Target="../media/image19.png"/><Relationship Id="rId16" Type="http://schemas.openxmlformats.org/officeDocument/2006/relationships/image" Target="../media/image35.png"/><Relationship Id="rId17" Type="http://schemas.openxmlformats.org/officeDocument/2006/relationships/image" Target="../media/image36.png"/><Relationship Id="rId18" Type="http://schemas.openxmlformats.org/officeDocument/2006/relationships/image" Target="../media/image37.png"/><Relationship Id="rId19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ntrustedLogo-16x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9041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pacesOverlap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9916" y="-586556"/>
            <a:ext cx="10623832" cy="5975906"/>
          </a:xfrm>
          <a:prstGeom prst="rect">
            <a:avLst/>
          </a:prstGeom>
        </p:spPr>
      </p:pic>
      <p:pic>
        <p:nvPicPr>
          <p:cNvPr id="8" name="Picture 7" descr="expandingKingdom-yellow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7025" y="-671736"/>
            <a:ext cx="6846975" cy="592924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342" y="882738"/>
            <a:ext cx="2570341" cy="3190248"/>
          </a:xfrm>
          <a:prstGeom prst="rect">
            <a:avLst/>
          </a:prstGeom>
        </p:spPr>
      </p:pic>
      <p:pic>
        <p:nvPicPr>
          <p:cNvPr id="5" name="Picture 4" descr="Man10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65401" y="584455"/>
            <a:ext cx="524413" cy="162973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485" y="1157652"/>
            <a:ext cx="732661" cy="2337868"/>
          </a:xfrm>
          <a:prstGeom prst="rect">
            <a:avLst/>
          </a:prstGeom>
        </p:spPr>
      </p:pic>
      <p:pic>
        <p:nvPicPr>
          <p:cNvPr id="4" name="Picture 3" descr="Man5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816" y="2292887"/>
            <a:ext cx="644142" cy="1917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639503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pacesOverlap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9916" y="-586556"/>
            <a:ext cx="10623832" cy="5975906"/>
          </a:xfrm>
          <a:prstGeom prst="rect">
            <a:avLst/>
          </a:prstGeom>
        </p:spPr>
      </p:pic>
      <p:pic>
        <p:nvPicPr>
          <p:cNvPr id="6" name="Picture 5" descr="expandingKingdom-yellow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29" b="5963"/>
          <a:stretch/>
        </p:blipFill>
        <p:spPr>
          <a:xfrm>
            <a:off x="1490170" y="-78392"/>
            <a:ext cx="7839042" cy="5402598"/>
          </a:xfrm>
          <a:prstGeom prst="rect">
            <a:avLst/>
          </a:prstGeom>
        </p:spPr>
      </p:pic>
      <p:pic>
        <p:nvPicPr>
          <p:cNvPr id="8" name="Picture 7" descr="expandingKingdom-yellow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7025" y="-671736"/>
            <a:ext cx="6846975" cy="592924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342" y="882738"/>
            <a:ext cx="2570341" cy="3190248"/>
          </a:xfrm>
          <a:prstGeom prst="rect">
            <a:avLst/>
          </a:prstGeom>
        </p:spPr>
      </p:pic>
      <p:pic>
        <p:nvPicPr>
          <p:cNvPr id="5" name="Picture 4" descr="Man10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5401" y="584455"/>
            <a:ext cx="524413" cy="1629735"/>
          </a:xfrm>
          <a:prstGeom prst="rect">
            <a:avLst/>
          </a:prstGeom>
        </p:spPr>
      </p:pic>
      <p:pic>
        <p:nvPicPr>
          <p:cNvPr id="9" name="Picture 8" descr="b3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7718" y="734687"/>
            <a:ext cx="613869" cy="1558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24653" y="1157652"/>
            <a:ext cx="732661" cy="2337868"/>
          </a:xfrm>
          <a:prstGeom prst="rect">
            <a:avLst/>
          </a:prstGeom>
        </p:spPr>
      </p:pic>
      <p:pic>
        <p:nvPicPr>
          <p:cNvPr id="4" name="Picture 3" descr="Man5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745672" y="2292887"/>
            <a:ext cx="644142" cy="1917155"/>
          </a:xfrm>
          <a:prstGeom prst="rect">
            <a:avLst/>
          </a:prstGeom>
        </p:spPr>
      </p:pic>
      <p:pic>
        <p:nvPicPr>
          <p:cNvPr id="11" name="Picture 10" descr="b7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72148" y="377982"/>
            <a:ext cx="734751" cy="1559340"/>
          </a:xfrm>
          <a:prstGeom prst="rect">
            <a:avLst/>
          </a:prstGeom>
        </p:spPr>
      </p:pic>
      <p:pic>
        <p:nvPicPr>
          <p:cNvPr id="12" name="Picture 11" descr="man8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5840" y="3214075"/>
            <a:ext cx="379663" cy="1511488"/>
          </a:xfrm>
          <a:prstGeom prst="rect">
            <a:avLst/>
          </a:prstGeom>
        </p:spPr>
      </p:pic>
      <p:pic>
        <p:nvPicPr>
          <p:cNvPr id="13" name="Picture 12" descr="Man9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342" y="1347576"/>
            <a:ext cx="519558" cy="1619025"/>
          </a:xfrm>
          <a:prstGeom prst="rect">
            <a:avLst/>
          </a:prstGeom>
        </p:spPr>
      </p:pic>
      <p:pic>
        <p:nvPicPr>
          <p:cNvPr id="14" name="Picture 13" descr="Man4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7718" y="1967703"/>
            <a:ext cx="512457" cy="1542365"/>
          </a:xfrm>
          <a:prstGeom prst="rect">
            <a:avLst/>
          </a:prstGeom>
        </p:spPr>
      </p:pic>
      <p:pic>
        <p:nvPicPr>
          <p:cNvPr id="15" name="Picture 14" descr="b2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45027" y="2738886"/>
            <a:ext cx="630528" cy="1513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265951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pacesOverlap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9916" y="-586556"/>
            <a:ext cx="10623832" cy="5975906"/>
          </a:xfrm>
          <a:prstGeom prst="rect">
            <a:avLst/>
          </a:prstGeom>
        </p:spPr>
      </p:pic>
      <p:pic>
        <p:nvPicPr>
          <p:cNvPr id="10" name="Picture 9" descr="expandingKingdom-yellow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70" b="11833"/>
          <a:stretch/>
        </p:blipFill>
        <p:spPr>
          <a:xfrm>
            <a:off x="572296" y="-42853"/>
            <a:ext cx="7690717" cy="5205234"/>
          </a:xfrm>
          <a:prstGeom prst="rect">
            <a:avLst/>
          </a:prstGeom>
        </p:spPr>
      </p:pic>
      <p:pic>
        <p:nvPicPr>
          <p:cNvPr id="6" name="Picture 5" descr="expandingKingdom-yellow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29" b="5963"/>
          <a:stretch/>
        </p:blipFill>
        <p:spPr>
          <a:xfrm>
            <a:off x="1490170" y="-78392"/>
            <a:ext cx="7839042" cy="54025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342" y="882738"/>
            <a:ext cx="2570341" cy="3190248"/>
          </a:xfrm>
          <a:prstGeom prst="rect">
            <a:avLst/>
          </a:prstGeom>
        </p:spPr>
      </p:pic>
      <p:pic>
        <p:nvPicPr>
          <p:cNvPr id="5" name="Picture 4" descr="Man10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5401" y="584455"/>
            <a:ext cx="524413" cy="1629735"/>
          </a:xfrm>
          <a:prstGeom prst="rect">
            <a:avLst/>
          </a:prstGeom>
        </p:spPr>
      </p:pic>
      <p:pic>
        <p:nvPicPr>
          <p:cNvPr id="11" name="Picture 10" descr="b7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1920" y="268234"/>
            <a:ext cx="734751" cy="1559340"/>
          </a:xfrm>
          <a:prstGeom prst="rect">
            <a:avLst/>
          </a:prstGeom>
        </p:spPr>
      </p:pic>
      <p:pic>
        <p:nvPicPr>
          <p:cNvPr id="22" name="Picture 21" descr="b15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7234" y="205378"/>
            <a:ext cx="476806" cy="1354719"/>
          </a:xfrm>
          <a:prstGeom prst="rect">
            <a:avLst/>
          </a:prstGeom>
        </p:spPr>
      </p:pic>
      <p:pic>
        <p:nvPicPr>
          <p:cNvPr id="9" name="Picture 8" descr="b3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16306" y="734687"/>
            <a:ext cx="613869" cy="1558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24653" y="1157652"/>
            <a:ext cx="732661" cy="2337868"/>
          </a:xfrm>
          <a:prstGeom prst="rect">
            <a:avLst/>
          </a:prstGeom>
        </p:spPr>
      </p:pic>
      <p:pic>
        <p:nvPicPr>
          <p:cNvPr id="4" name="Picture 3" descr="Man5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745672" y="2292887"/>
            <a:ext cx="644142" cy="1917155"/>
          </a:xfrm>
          <a:prstGeom prst="rect">
            <a:avLst/>
          </a:prstGeom>
        </p:spPr>
      </p:pic>
      <p:pic>
        <p:nvPicPr>
          <p:cNvPr id="12" name="Picture 11" descr="man8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55840" y="3214075"/>
            <a:ext cx="379663" cy="1511488"/>
          </a:xfrm>
          <a:prstGeom prst="rect">
            <a:avLst/>
          </a:prstGeom>
        </p:spPr>
      </p:pic>
      <p:pic>
        <p:nvPicPr>
          <p:cNvPr id="19" name="Picture 18" descr="b9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2280" y="497357"/>
            <a:ext cx="559230" cy="1330217"/>
          </a:xfrm>
          <a:prstGeom prst="rect">
            <a:avLst/>
          </a:prstGeom>
        </p:spPr>
      </p:pic>
      <p:pic>
        <p:nvPicPr>
          <p:cNvPr id="13" name="Picture 12" descr="Man9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05095" y="1347576"/>
            <a:ext cx="519558" cy="1619025"/>
          </a:xfrm>
          <a:prstGeom prst="rect">
            <a:avLst/>
          </a:prstGeom>
        </p:spPr>
      </p:pic>
      <p:pic>
        <p:nvPicPr>
          <p:cNvPr id="14" name="Picture 13" descr="Man4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17718" y="1967703"/>
            <a:ext cx="512457" cy="1542365"/>
          </a:xfrm>
          <a:prstGeom prst="rect">
            <a:avLst/>
          </a:prstGeom>
        </p:spPr>
      </p:pic>
      <p:pic>
        <p:nvPicPr>
          <p:cNvPr id="15" name="Picture 14" descr="b2.pn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1510" y="2753434"/>
            <a:ext cx="630528" cy="1513267"/>
          </a:xfrm>
          <a:prstGeom prst="rect">
            <a:avLst/>
          </a:prstGeom>
        </p:spPr>
      </p:pic>
      <p:pic>
        <p:nvPicPr>
          <p:cNvPr id="25" name="Picture 24" descr="b20.pn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80757" y="268234"/>
            <a:ext cx="640746" cy="1373944"/>
          </a:xfrm>
          <a:prstGeom prst="rect">
            <a:avLst/>
          </a:prstGeom>
        </p:spPr>
      </p:pic>
      <p:pic>
        <p:nvPicPr>
          <p:cNvPr id="18" name="Picture 17" descr="b13.png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0665" y="3388942"/>
            <a:ext cx="484600" cy="1406251"/>
          </a:xfrm>
          <a:prstGeom prst="rect">
            <a:avLst/>
          </a:prstGeom>
        </p:spPr>
      </p:pic>
      <p:pic>
        <p:nvPicPr>
          <p:cNvPr id="23" name="Picture 22" descr="b21.pn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6210" y="1273732"/>
            <a:ext cx="767417" cy="1246836"/>
          </a:xfrm>
          <a:prstGeom prst="rect">
            <a:avLst/>
          </a:prstGeom>
        </p:spPr>
      </p:pic>
      <p:pic>
        <p:nvPicPr>
          <p:cNvPr id="20" name="Picture 19" descr="b6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7077" y="2049740"/>
            <a:ext cx="563588" cy="1495867"/>
          </a:xfrm>
          <a:prstGeom prst="rect">
            <a:avLst/>
          </a:prstGeom>
        </p:spPr>
      </p:pic>
      <p:pic>
        <p:nvPicPr>
          <p:cNvPr id="21" name="Picture 20" descr="b8.png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0490" y="2852879"/>
            <a:ext cx="625071" cy="1357163"/>
          </a:xfrm>
          <a:prstGeom prst="rect">
            <a:avLst/>
          </a:prstGeom>
        </p:spPr>
      </p:pic>
      <p:pic>
        <p:nvPicPr>
          <p:cNvPr id="24" name="Picture 23" descr="b10.png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6348" y="3510068"/>
            <a:ext cx="544317" cy="1334361"/>
          </a:xfrm>
          <a:prstGeom prst="rect">
            <a:avLst/>
          </a:prstGeom>
        </p:spPr>
      </p:pic>
      <p:pic>
        <p:nvPicPr>
          <p:cNvPr id="26" name="Picture 25" descr="b16.png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587" y="1967703"/>
            <a:ext cx="518275" cy="1377804"/>
          </a:xfrm>
          <a:prstGeom prst="rect">
            <a:avLst/>
          </a:prstGeom>
        </p:spPr>
      </p:pic>
      <p:pic>
        <p:nvPicPr>
          <p:cNvPr id="17" name="Picture 16" descr="b18.png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72725" y="2745148"/>
            <a:ext cx="729668" cy="1500743"/>
          </a:xfrm>
          <a:prstGeom prst="rect">
            <a:avLst/>
          </a:prstGeom>
        </p:spPr>
      </p:pic>
      <p:pic>
        <p:nvPicPr>
          <p:cNvPr id="29" name="Picture 28" descr="b18.png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680" y="734687"/>
            <a:ext cx="729668" cy="1500743"/>
          </a:xfrm>
          <a:prstGeom prst="rect">
            <a:avLst/>
          </a:prstGeom>
        </p:spPr>
      </p:pic>
      <p:pic>
        <p:nvPicPr>
          <p:cNvPr id="30" name="Picture 29" descr="b11.png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4161" y="1371970"/>
            <a:ext cx="486125" cy="1480909"/>
          </a:xfrm>
          <a:prstGeom prst="rect">
            <a:avLst/>
          </a:prstGeom>
        </p:spPr>
      </p:pic>
      <p:pic>
        <p:nvPicPr>
          <p:cNvPr id="31" name="Picture 30" descr="b14.png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444" y="2187266"/>
            <a:ext cx="524766" cy="1358341"/>
          </a:xfrm>
          <a:prstGeom prst="rect">
            <a:avLst/>
          </a:prstGeom>
        </p:spPr>
      </p:pic>
      <p:pic>
        <p:nvPicPr>
          <p:cNvPr id="32" name="Picture 31" descr="b15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86155" y="3202571"/>
            <a:ext cx="486125" cy="1381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782353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92" name="Picture 91" descr="b1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222" y="409096"/>
            <a:ext cx="362290" cy="1098398"/>
          </a:xfrm>
          <a:prstGeom prst="rect">
            <a:avLst/>
          </a:prstGeom>
        </p:spPr>
      </p:pic>
      <p:pic>
        <p:nvPicPr>
          <p:cNvPr id="90" name="Picture 89" descr="praise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3951" y="78342"/>
            <a:ext cx="699361" cy="1563836"/>
          </a:xfrm>
          <a:prstGeom prst="rect">
            <a:avLst/>
          </a:prstGeom>
        </p:spPr>
      </p:pic>
      <p:pic>
        <p:nvPicPr>
          <p:cNvPr id="89" name="Picture 88" descr="b2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96582" y="1767382"/>
            <a:ext cx="556155" cy="1334771"/>
          </a:xfrm>
          <a:prstGeom prst="rect">
            <a:avLst/>
          </a:prstGeom>
        </p:spPr>
      </p:pic>
      <p:pic>
        <p:nvPicPr>
          <p:cNvPr id="25" name="Picture 24" descr="b20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1241" y="268234"/>
            <a:ext cx="640746" cy="1373944"/>
          </a:xfrm>
          <a:prstGeom prst="rect">
            <a:avLst/>
          </a:prstGeom>
        </p:spPr>
      </p:pic>
      <p:pic>
        <p:nvPicPr>
          <p:cNvPr id="37" name="Picture 36" descr="b13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4450" y="232352"/>
            <a:ext cx="442111" cy="1282954"/>
          </a:xfrm>
          <a:prstGeom prst="rect">
            <a:avLst/>
          </a:prstGeom>
        </p:spPr>
      </p:pic>
      <p:pic>
        <p:nvPicPr>
          <p:cNvPr id="33" name="Picture 32" descr="b1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1241" y="996248"/>
            <a:ext cx="474474" cy="1438520"/>
          </a:xfrm>
          <a:prstGeom prst="rect">
            <a:avLst/>
          </a:prstGeom>
        </p:spPr>
      </p:pic>
      <p:pic>
        <p:nvPicPr>
          <p:cNvPr id="88" name="Picture 87" descr="Man10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21241" y="1885880"/>
            <a:ext cx="434878" cy="1351485"/>
          </a:xfrm>
          <a:prstGeom prst="rect">
            <a:avLst/>
          </a:prstGeom>
        </p:spPr>
      </p:pic>
      <p:pic>
        <p:nvPicPr>
          <p:cNvPr id="87" name="Picture 86" descr="b19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1002" y="-31917"/>
            <a:ext cx="470782" cy="1232744"/>
          </a:xfrm>
          <a:prstGeom prst="rect">
            <a:avLst/>
          </a:prstGeom>
        </p:spPr>
      </p:pic>
      <p:pic>
        <p:nvPicPr>
          <p:cNvPr id="86" name="Picture 85" descr="b9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5808" y="2523091"/>
            <a:ext cx="520311" cy="1237642"/>
          </a:xfrm>
          <a:prstGeom prst="rect">
            <a:avLst/>
          </a:prstGeom>
        </p:spPr>
      </p:pic>
      <p:pic>
        <p:nvPicPr>
          <p:cNvPr id="85" name="Picture 84" descr="Abraham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888" y="-41304"/>
            <a:ext cx="603860" cy="1388880"/>
          </a:xfrm>
          <a:prstGeom prst="rect">
            <a:avLst/>
          </a:prstGeom>
        </p:spPr>
      </p:pic>
      <p:pic>
        <p:nvPicPr>
          <p:cNvPr id="83" name="Picture 82" descr="b11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3305" y="1849388"/>
            <a:ext cx="486125" cy="1480909"/>
          </a:xfrm>
          <a:prstGeom prst="rect">
            <a:avLst/>
          </a:prstGeom>
        </p:spPr>
      </p:pic>
      <p:pic>
        <p:nvPicPr>
          <p:cNvPr id="82" name="Picture 81" descr="b18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38007" y="0"/>
            <a:ext cx="566467" cy="1165079"/>
          </a:xfrm>
          <a:prstGeom prst="rect">
            <a:avLst/>
          </a:prstGeom>
        </p:spPr>
      </p:pic>
      <p:pic>
        <p:nvPicPr>
          <p:cNvPr id="84" name="Picture 83" descr="Man7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00400" y="120157"/>
            <a:ext cx="424128" cy="1405915"/>
          </a:xfrm>
          <a:prstGeom prst="rect">
            <a:avLst/>
          </a:prstGeom>
        </p:spPr>
      </p:pic>
      <p:pic>
        <p:nvPicPr>
          <p:cNvPr id="80" name="Picture 79" descr="man8.pn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9357" y="-127117"/>
            <a:ext cx="379663" cy="1511488"/>
          </a:xfrm>
          <a:prstGeom prst="rect">
            <a:avLst/>
          </a:prstGeom>
        </p:spPr>
      </p:pic>
      <p:pic>
        <p:nvPicPr>
          <p:cNvPr id="79" name="Picture 78" descr="b17.pn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669" y="29581"/>
            <a:ext cx="449435" cy="1348303"/>
          </a:xfrm>
          <a:prstGeom prst="rect">
            <a:avLst/>
          </a:prstGeom>
        </p:spPr>
      </p:pic>
      <p:pic>
        <p:nvPicPr>
          <p:cNvPr id="78" name="Picture 77" descr="b2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29124" y="198789"/>
            <a:ext cx="505326" cy="1212783"/>
          </a:xfrm>
          <a:prstGeom prst="rect">
            <a:avLst/>
          </a:prstGeom>
        </p:spPr>
      </p:pic>
      <p:pic>
        <p:nvPicPr>
          <p:cNvPr id="77" name="Picture 76" descr="b11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923" y="64726"/>
            <a:ext cx="486125" cy="1480909"/>
          </a:xfrm>
          <a:prstGeom prst="rect">
            <a:avLst/>
          </a:prstGeom>
        </p:spPr>
      </p:pic>
      <p:pic>
        <p:nvPicPr>
          <p:cNvPr id="76" name="Picture 75" descr="Timothy-NoAction.png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92801" y="29581"/>
            <a:ext cx="431390" cy="1797993"/>
          </a:xfrm>
          <a:prstGeom prst="rect">
            <a:avLst/>
          </a:prstGeom>
        </p:spPr>
      </p:pic>
      <p:pic>
        <p:nvPicPr>
          <p:cNvPr id="11" name="Picture 10" descr="b7.pn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33104" y="413995"/>
            <a:ext cx="734751" cy="1559340"/>
          </a:xfrm>
          <a:prstGeom prst="rect">
            <a:avLst/>
          </a:prstGeom>
        </p:spPr>
      </p:pic>
      <p:pic>
        <p:nvPicPr>
          <p:cNvPr id="74" name="Picture 73" descr="Abraham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184" y="584455"/>
            <a:ext cx="603860" cy="138888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342" y="882738"/>
            <a:ext cx="2570341" cy="3190248"/>
          </a:xfrm>
          <a:prstGeom prst="rect">
            <a:avLst/>
          </a:prstGeom>
        </p:spPr>
      </p:pic>
      <p:pic>
        <p:nvPicPr>
          <p:cNvPr id="5" name="Picture 4" descr="Man10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608897" y="893356"/>
            <a:ext cx="524413" cy="1629735"/>
          </a:xfrm>
          <a:prstGeom prst="rect">
            <a:avLst/>
          </a:prstGeom>
        </p:spPr>
      </p:pic>
      <p:pic>
        <p:nvPicPr>
          <p:cNvPr id="22" name="Picture 21" descr="b15.png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7718" y="287459"/>
            <a:ext cx="476806" cy="1354719"/>
          </a:xfrm>
          <a:prstGeom prst="rect">
            <a:avLst/>
          </a:prstGeom>
        </p:spPr>
      </p:pic>
      <p:pic>
        <p:nvPicPr>
          <p:cNvPr id="9" name="Picture 8" descr="b3.png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5561" y="805181"/>
            <a:ext cx="613869" cy="1558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3104" y="1496990"/>
            <a:ext cx="625136" cy="1994762"/>
          </a:xfrm>
          <a:prstGeom prst="rect">
            <a:avLst/>
          </a:prstGeom>
        </p:spPr>
      </p:pic>
      <p:pic>
        <p:nvPicPr>
          <p:cNvPr id="4" name="Picture 3" descr="Man5.png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5672" y="2292887"/>
            <a:ext cx="644142" cy="1917155"/>
          </a:xfrm>
          <a:prstGeom prst="rect">
            <a:avLst/>
          </a:prstGeom>
        </p:spPr>
      </p:pic>
      <p:pic>
        <p:nvPicPr>
          <p:cNvPr id="12" name="Picture 11" descr="man8.pn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5840" y="3214075"/>
            <a:ext cx="379663" cy="1511488"/>
          </a:xfrm>
          <a:prstGeom prst="rect">
            <a:avLst/>
          </a:prstGeom>
        </p:spPr>
      </p:pic>
      <p:pic>
        <p:nvPicPr>
          <p:cNvPr id="19" name="Picture 18" descr="b9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9762" y="497357"/>
            <a:ext cx="559230" cy="1330217"/>
          </a:xfrm>
          <a:prstGeom prst="rect">
            <a:avLst/>
          </a:prstGeom>
        </p:spPr>
      </p:pic>
      <p:pic>
        <p:nvPicPr>
          <p:cNvPr id="13" name="Picture 12" descr="Man9.png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095" y="1347576"/>
            <a:ext cx="519558" cy="1619025"/>
          </a:xfrm>
          <a:prstGeom prst="rect">
            <a:avLst/>
          </a:prstGeom>
        </p:spPr>
      </p:pic>
      <p:pic>
        <p:nvPicPr>
          <p:cNvPr id="14" name="Picture 13" descr="Man4.png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7718" y="1967703"/>
            <a:ext cx="512457" cy="1542365"/>
          </a:xfrm>
          <a:prstGeom prst="rect">
            <a:avLst/>
          </a:prstGeom>
        </p:spPr>
      </p:pic>
      <p:pic>
        <p:nvPicPr>
          <p:cNvPr id="15" name="Picture 14" descr="b2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40576" y="2588873"/>
            <a:ext cx="630528" cy="1513267"/>
          </a:xfrm>
          <a:prstGeom prst="rect">
            <a:avLst/>
          </a:prstGeom>
        </p:spPr>
      </p:pic>
      <p:pic>
        <p:nvPicPr>
          <p:cNvPr id="18" name="Picture 17" descr="b13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0665" y="3388942"/>
            <a:ext cx="484600" cy="1406251"/>
          </a:xfrm>
          <a:prstGeom prst="rect">
            <a:avLst/>
          </a:prstGeom>
        </p:spPr>
      </p:pic>
      <p:pic>
        <p:nvPicPr>
          <p:cNvPr id="23" name="Picture 22" descr="b21.png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45047" y="1260013"/>
            <a:ext cx="767417" cy="1246836"/>
          </a:xfrm>
          <a:prstGeom prst="rect">
            <a:avLst/>
          </a:prstGeom>
        </p:spPr>
      </p:pic>
      <p:pic>
        <p:nvPicPr>
          <p:cNvPr id="20" name="Picture 19" descr="b6.png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548" y="2095538"/>
            <a:ext cx="563588" cy="1495867"/>
          </a:xfrm>
          <a:prstGeom prst="rect">
            <a:avLst/>
          </a:prstGeom>
        </p:spPr>
      </p:pic>
      <p:pic>
        <p:nvPicPr>
          <p:cNvPr id="21" name="Picture 20" descr="b8.png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0490" y="2852879"/>
            <a:ext cx="625071" cy="1357163"/>
          </a:xfrm>
          <a:prstGeom prst="rect">
            <a:avLst/>
          </a:prstGeom>
        </p:spPr>
      </p:pic>
      <p:pic>
        <p:nvPicPr>
          <p:cNvPr id="24" name="Picture 23" descr="b10.png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6348" y="3510068"/>
            <a:ext cx="544317" cy="1334361"/>
          </a:xfrm>
          <a:prstGeom prst="rect">
            <a:avLst/>
          </a:prstGeom>
        </p:spPr>
      </p:pic>
      <p:pic>
        <p:nvPicPr>
          <p:cNvPr id="26" name="Picture 25" descr="b16.png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0624" y="2213601"/>
            <a:ext cx="518275" cy="1377804"/>
          </a:xfrm>
          <a:prstGeom prst="rect">
            <a:avLst/>
          </a:prstGeom>
        </p:spPr>
      </p:pic>
      <p:pic>
        <p:nvPicPr>
          <p:cNvPr id="17" name="Picture 16" descr="b18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30881" y="2704739"/>
            <a:ext cx="729668" cy="1500743"/>
          </a:xfrm>
          <a:prstGeom prst="rect">
            <a:avLst/>
          </a:prstGeom>
        </p:spPr>
      </p:pic>
      <p:pic>
        <p:nvPicPr>
          <p:cNvPr id="41" name="Picture 40" descr="b18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14523" y="901381"/>
            <a:ext cx="729668" cy="1500743"/>
          </a:xfrm>
          <a:prstGeom prst="rect">
            <a:avLst/>
          </a:prstGeom>
        </p:spPr>
      </p:pic>
      <p:pic>
        <p:nvPicPr>
          <p:cNvPr id="29" name="Picture 28" descr="b11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9" y="1108934"/>
            <a:ext cx="486125" cy="1480909"/>
          </a:xfrm>
          <a:prstGeom prst="rect">
            <a:avLst/>
          </a:prstGeom>
        </p:spPr>
      </p:pic>
      <p:pic>
        <p:nvPicPr>
          <p:cNvPr id="30" name="Picture 29" descr="b14.png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1273" y="2030601"/>
            <a:ext cx="524766" cy="1358341"/>
          </a:xfrm>
          <a:prstGeom prst="rect">
            <a:avLst/>
          </a:prstGeom>
        </p:spPr>
      </p:pic>
      <p:pic>
        <p:nvPicPr>
          <p:cNvPr id="35" name="Picture 34" descr="b20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7915" y="2787755"/>
            <a:ext cx="653069" cy="1400366"/>
          </a:xfrm>
          <a:prstGeom prst="rect">
            <a:avLst/>
          </a:prstGeom>
        </p:spPr>
      </p:pic>
      <p:pic>
        <p:nvPicPr>
          <p:cNvPr id="40" name="Picture 39" descr="b8.png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631" y="1347576"/>
            <a:ext cx="625071" cy="1357163"/>
          </a:xfrm>
          <a:prstGeom prst="rect">
            <a:avLst/>
          </a:prstGeom>
        </p:spPr>
      </p:pic>
      <p:pic>
        <p:nvPicPr>
          <p:cNvPr id="36" name="Picture 35" descr="b19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754" y="2288653"/>
            <a:ext cx="594782" cy="1557438"/>
          </a:xfrm>
          <a:prstGeom prst="rect">
            <a:avLst/>
          </a:prstGeom>
        </p:spPr>
      </p:pic>
      <p:pic>
        <p:nvPicPr>
          <p:cNvPr id="27" name="Picture 26" descr="b17.pn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6039" y="3429899"/>
            <a:ext cx="449435" cy="1348303"/>
          </a:xfrm>
          <a:prstGeom prst="rect">
            <a:avLst/>
          </a:prstGeom>
        </p:spPr>
      </p:pic>
      <p:pic>
        <p:nvPicPr>
          <p:cNvPr id="34" name="Picture 33" descr="b15.png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48324" y="3202571"/>
            <a:ext cx="486125" cy="1381198"/>
          </a:xfrm>
          <a:prstGeom prst="rect">
            <a:avLst/>
          </a:prstGeom>
        </p:spPr>
      </p:pic>
      <p:pic>
        <p:nvPicPr>
          <p:cNvPr id="66" name="Picture 65" descr="b6.png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1536" y="3620753"/>
            <a:ext cx="486739" cy="1291896"/>
          </a:xfrm>
          <a:prstGeom prst="rect">
            <a:avLst/>
          </a:prstGeom>
        </p:spPr>
      </p:pic>
      <p:pic>
        <p:nvPicPr>
          <p:cNvPr id="67" name="Picture 66" descr="b2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062" y="3669698"/>
            <a:ext cx="505326" cy="1212783"/>
          </a:xfrm>
          <a:prstGeom prst="rect">
            <a:avLst/>
          </a:prstGeom>
        </p:spPr>
      </p:pic>
      <p:pic>
        <p:nvPicPr>
          <p:cNvPr id="32" name="Picture 31" descr="Man7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2439" y="1088456"/>
            <a:ext cx="424128" cy="1405915"/>
          </a:xfrm>
          <a:prstGeom prst="rect">
            <a:avLst/>
          </a:prstGeom>
        </p:spPr>
      </p:pic>
      <p:pic>
        <p:nvPicPr>
          <p:cNvPr id="69" name="Picture 68" descr="b10.png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0" y="2095538"/>
            <a:ext cx="544317" cy="1334361"/>
          </a:xfrm>
          <a:prstGeom prst="rect">
            <a:avLst/>
          </a:prstGeom>
        </p:spPr>
      </p:pic>
      <p:pic>
        <p:nvPicPr>
          <p:cNvPr id="68" name="Picture 67" descr="b16.png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616" y="2966601"/>
            <a:ext cx="518275" cy="1377804"/>
          </a:xfrm>
          <a:prstGeom prst="rect">
            <a:avLst/>
          </a:prstGeom>
        </p:spPr>
      </p:pic>
      <p:pic>
        <p:nvPicPr>
          <p:cNvPr id="70" name="Picture 69" descr="b19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4653" y="3814026"/>
            <a:ext cx="470782" cy="1232744"/>
          </a:xfrm>
          <a:prstGeom prst="rect">
            <a:avLst/>
          </a:prstGeom>
        </p:spPr>
      </p:pic>
      <p:pic>
        <p:nvPicPr>
          <p:cNvPr id="71" name="Picture 70" descr="b14.png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5809" y="3952508"/>
            <a:ext cx="460114" cy="1190992"/>
          </a:xfrm>
          <a:prstGeom prst="rect">
            <a:avLst/>
          </a:prstGeom>
        </p:spPr>
      </p:pic>
      <p:pic>
        <p:nvPicPr>
          <p:cNvPr id="72" name="Picture 71" descr="b9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9357" y="3952508"/>
            <a:ext cx="520311" cy="1237642"/>
          </a:xfrm>
          <a:prstGeom prst="rect">
            <a:avLst/>
          </a:prstGeom>
        </p:spPr>
      </p:pic>
      <p:pic>
        <p:nvPicPr>
          <p:cNvPr id="73" name="Picture 72" descr="Man10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92801" y="3936736"/>
            <a:ext cx="388310" cy="1206764"/>
          </a:xfrm>
          <a:prstGeom prst="rect">
            <a:avLst/>
          </a:prstGeom>
        </p:spPr>
      </p:pic>
      <p:pic>
        <p:nvPicPr>
          <p:cNvPr id="31" name="Picture 30" descr="Jacob.png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57121" y="3620753"/>
            <a:ext cx="500759" cy="1170513"/>
          </a:xfrm>
          <a:prstGeom prst="rect">
            <a:avLst/>
          </a:prstGeom>
        </p:spPr>
      </p:pic>
      <p:pic>
        <p:nvPicPr>
          <p:cNvPr id="75" name="Picture 74" descr="Timothy-NoAction.png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42545" y="3349541"/>
            <a:ext cx="431390" cy="1797993"/>
          </a:xfrm>
          <a:prstGeom prst="rect">
            <a:avLst/>
          </a:prstGeom>
        </p:spPr>
      </p:pic>
      <p:pic>
        <p:nvPicPr>
          <p:cNvPr id="81" name="Picture 80" descr="b1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330" y="3814026"/>
            <a:ext cx="452932" cy="1373210"/>
          </a:xfrm>
          <a:prstGeom prst="rect">
            <a:avLst/>
          </a:prstGeom>
        </p:spPr>
      </p:pic>
      <p:pic>
        <p:nvPicPr>
          <p:cNvPr id="91" name="Picture 90" descr="b1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822" y="3159486"/>
            <a:ext cx="452932" cy="1373210"/>
          </a:xfrm>
          <a:prstGeom prst="rect">
            <a:avLst/>
          </a:prstGeom>
        </p:spPr>
      </p:pic>
      <p:pic>
        <p:nvPicPr>
          <p:cNvPr id="93" name="Picture 92" descr="b6.png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893" y="1377884"/>
            <a:ext cx="563588" cy="1495867"/>
          </a:xfrm>
          <a:prstGeom prst="rect">
            <a:avLst/>
          </a:prstGeom>
        </p:spPr>
      </p:pic>
      <p:pic>
        <p:nvPicPr>
          <p:cNvPr id="94" name="Picture 93" descr="praise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542" y="2652188"/>
            <a:ext cx="579416" cy="1295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0919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ntrustedLogo-16x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573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020110" y="154992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6" name="Picture 5" descr="LikeJesus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953" y="455743"/>
            <a:ext cx="1889361" cy="4196770"/>
          </a:xfrm>
          <a:prstGeom prst="rect">
            <a:avLst/>
          </a:prstGeom>
        </p:spPr>
      </p:pic>
      <p:pic>
        <p:nvPicPr>
          <p:cNvPr id="5" name="Picture 4" descr="Jesus-like Hi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7339" y="70553"/>
            <a:ext cx="5188391" cy="500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5275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020110" y="154992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220" y="649289"/>
            <a:ext cx="1975597" cy="4040137"/>
          </a:xfrm>
          <a:prstGeom prst="rect">
            <a:avLst/>
          </a:prstGeom>
        </p:spPr>
      </p:pic>
      <p:pic>
        <p:nvPicPr>
          <p:cNvPr id="9" name="Picture 8" descr="Jesus-like Hi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7339" y="70553"/>
            <a:ext cx="5188391" cy="500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290724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020110" y="154992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2" name="Picture 1" descr="LikeJesus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5530" y="459339"/>
            <a:ext cx="1793008" cy="4303784"/>
          </a:xfrm>
          <a:prstGeom prst="rect">
            <a:avLst/>
          </a:prstGeom>
        </p:spPr>
      </p:pic>
      <p:pic>
        <p:nvPicPr>
          <p:cNvPr id="10" name="Picture 9" descr="Jesus-like Hi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7339" y="70553"/>
            <a:ext cx="5188391" cy="500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508297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020110" y="154992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3" name="Picture 2" descr="LikeJesus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826" y="436934"/>
            <a:ext cx="2749513" cy="4311864"/>
          </a:xfrm>
          <a:prstGeom prst="rect">
            <a:avLst/>
          </a:prstGeom>
        </p:spPr>
      </p:pic>
      <p:pic>
        <p:nvPicPr>
          <p:cNvPr id="6" name="Picture 5" descr="Jesus-like Hi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7339" y="70553"/>
            <a:ext cx="5188391" cy="500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683888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020110" y="154992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2" name="Picture 1" descr="LikeJesus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8969" y="529392"/>
            <a:ext cx="1815310" cy="4192372"/>
          </a:xfrm>
          <a:prstGeom prst="rect">
            <a:avLst/>
          </a:prstGeom>
        </p:spPr>
      </p:pic>
      <p:pic>
        <p:nvPicPr>
          <p:cNvPr id="6" name="Picture 5" descr="Jesus-like Hi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7339" y="70553"/>
            <a:ext cx="5188391" cy="500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852556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020110" y="154992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5836" y="210855"/>
            <a:ext cx="2291417" cy="5143500"/>
          </a:xfrm>
          <a:prstGeom prst="rect">
            <a:avLst/>
          </a:prstGeom>
        </p:spPr>
      </p:pic>
      <p:sp>
        <p:nvSpPr>
          <p:cNvPr id="5" name="Pentagon 4"/>
          <p:cNvSpPr/>
          <p:nvPr/>
        </p:nvSpPr>
        <p:spPr>
          <a:xfrm>
            <a:off x="897012" y="3575907"/>
            <a:ext cx="932069" cy="460841"/>
          </a:xfrm>
          <a:prstGeom prst="homePlate">
            <a:avLst>
              <a:gd name="adj" fmla="val 25552"/>
            </a:avLst>
          </a:prstGeom>
          <a:solidFill>
            <a:srgbClr val="BB4A16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FFFFFF"/>
                </a:solidFill>
              </a:rPr>
              <a:t>Paul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0920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020110" y="154992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4" name="Picture 3" descr="Jesus-like Hi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7339" y="70553"/>
            <a:ext cx="5188391" cy="5004573"/>
          </a:xfrm>
          <a:prstGeom prst="rect">
            <a:avLst/>
          </a:prstGeom>
        </p:spPr>
      </p:pic>
      <p:pic>
        <p:nvPicPr>
          <p:cNvPr id="3" name="Picture 2" descr="LikeJesus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285" y="388577"/>
            <a:ext cx="1993882" cy="4528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829006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020110" y="154992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2" name="Picture 1" descr="LikeJesus-merg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4897" y="0"/>
            <a:ext cx="401302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807168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ntrustedLogo-16x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5712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020110" y="154992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832" y="256023"/>
            <a:ext cx="2559061" cy="514862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6524" y="215061"/>
            <a:ext cx="1234074" cy="5143500"/>
          </a:xfrm>
          <a:prstGeom prst="rect">
            <a:avLst/>
          </a:prstGeom>
        </p:spPr>
      </p:pic>
      <p:sp>
        <p:nvSpPr>
          <p:cNvPr id="10" name="Pentagon 9"/>
          <p:cNvSpPr/>
          <p:nvPr/>
        </p:nvSpPr>
        <p:spPr>
          <a:xfrm>
            <a:off x="897012" y="3575907"/>
            <a:ext cx="932069" cy="460841"/>
          </a:xfrm>
          <a:prstGeom prst="homePlate">
            <a:avLst>
              <a:gd name="adj" fmla="val 25552"/>
            </a:avLst>
          </a:prstGeom>
          <a:solidFill>
            <a:srgbClr val="BB4A16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FFFFFF"/>
                </a:solidFill>
              </a:rPr>
              <a:t>Paul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1" name="Pentagon 10"/>
          <p:cNvSpPr/>
          <p:nvPr/>
        </p:nvSpPr>
        <p:spPr>
          <a:xfrm flipH="1">
            <a:off x="4275666" y="3575907"/>
            <a:ext cx="1344970" cy="460841"/>
          </a:xfrm>
          <a:prstGeom prst="homePlate">
            <a:avLst>
              <a:gd name="adj" fmla="val 25552"/>
            </a:avLst>
          </a:prstGeom>
          <a:solidFill>
            <a:srgbClr val="BB4A16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FFFFFF"/>
                </a:solidFill>
              </a:rPr>
              <a:t>Timothy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1357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pacesOverlap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9916" y="-586556"/>
            <a:ext cx="10623832" cy="597590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342" y="882738"/>
            <a:ext cx="2570341" cy="319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984994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020110" y="154992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832" y="256023"/>
            <a:ext cx="2559061" cy="514862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6524" y="215061"/>
            <a:ext cx="1234074" cy="5143500"/>
          </a:xfrm>
          <a:prstGeom prst="rect">
            <a:avLst/>
          </a:prstGeom>
        </p:spPr>
      </p:pic>
      <p:sp>
        <p:nvSpPr>
          <p:cNvPr id="10" name="Pentagon 9"/>
          <p:cNvSpPr/>
          <p:nvPr/>
        </p:nvSpPr>
        <p:spPr>
          <a:xfrm>
            <a:off x="897012" y="3575907"/>
            <a:ext cx="932069" cy="460841"/>
          </a:xfrm>
          <a:prstGeom prst="homePlate">
            <a:avLst>
              <a:gd name="adj" fmla="val 25552"/>
            </a:avLst>
          </a:prstGeom>
          <a:solidFill>
            <a:srgbClr val="BB4A16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FFFFFF"/>
                </a:solidFill>
              </a:rPr>
              <a:t>Paul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1" name="Pentagon 10"/>
          <p:cNvSpPr/>
          <p:nvPr/>
        </p:nvSpPr>
        <p:spPr>
          <a:xfrm flipH="1">
            <a:off x="4275666" y="3575907"/>
            <a:ext cx="1344970" cy="460841"/>
          </a:xfrm>
          <a:prstGeom prst="homePlate">
            <a:avLst>
              <a:gd name="adj" fmla="val 25552"/>
            </a:avLst>
          </a:prstGeom>
          <a:solidFill>
            <a:srgbClr val="BB4A16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FFFFFF"/>
                </a:solidFill>
              </a:rPr>
              <a:t>Timothy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474182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807042" y="1529443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1" name="Picture 10" descr="MAN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73982" y="157248"/>
            <a:ext cx="991653" cy="3179585"/>
          </a:xfrm>
          <a:prstGeom prst="rect">
            <a:avLst/>
          </a:prstGeom>
        </p:spPr>
      </p:pic>
      <p:pic>
        <p:nvPicPr>
          <p:cNvPr id="4" name="Picture 3" descr="Man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5553" y="602587"/>
            <a:ext cx="1306108" cy="3746992"/>
          </a:xfrm>
          <a:prstGeom prst="rect">
            <a:avLst/>
          </a:prstGeom>
        </p:spPr>
      </p:pic>
      <p:pic>
        <p:nvPicPr>
          <p:cNvPr id="10" name="Picture 9" descr="man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6201" y="1846106"/>
            <a:ext cx="1019434" cy="3276912"/>
          </a:xfrm>
          <a:prstGeom prst="rect">
            <a:avLst/>
          </a:prstGeom>
        </p:spPr>
      </p:pic>
      <p:sp>
        <p:nvSpPr>
          <p:cNvPr id="12" name="Pentagon 11"/>
          <p:cNvSpPr/>
          <p:nvPr/>
        </p:nvSpPr>
        <p:spPr>
          <a:xfrm flipH="1">
            <a:off x="6190334" y="1079966"/>
            <a:ext cx="1240720" cy="460841"/>
          </a:xfrm>
          <a:prstGeom prst="homePlate">
            <a:avLst>
              <a:gd name="adj" fmla="val 25552"/>
            </a:avLst>
          </a:prstGeom>
          <a:solidFill>
            <a:srgbClr val="A04114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FFFFFF"/>
                </a:solidFill>
              </a:rPr>
              <a:t>Reliable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3" name="Pentagon 12"/>
          <p:cNvSpPr/>
          <p:nvPr/>
        </p:nvSpPr>
        <p:spPr>
          <a:xfrm flipH="1">
            <a:off x="6277590" y="3965567"/>
            <a:ext cx="1240720" cy="460841"/>
          </a:xfrm>
          <a:prstGeom prst="homePlate">
            <a:avLst>
              <a:gd name="adj" fmla="val 25552"/>
            </a:avLst>
          </a:prstGeom>
          <a:solidFill>
            <a:srgbClr val="A04114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FFFFFF"/>
                </a:solidFill>
              </a:rPr>
              <a:t>Reliable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4" name="Pentagon 13"/>
          <p:cNvSpPr/>
          <p:nvPr/>
        </p:nvSpPr>
        <p:spPr>
          <a:xfrm>
            <a:off x="4268560" y="2810087"/>
            <a:ext cx="1240720" cy="460841"/>
          </a:xfrm>
          <a:prstGeom prst="homePlate">
            <a:avLst>
              <a:gd name="adj" fmla="val 25552"/>
            </a:avLst>
          </a:prstGeom>
          <a:solidFill>
            <a:srgbClr val="A04114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FFFFFF"/>
                </a:solidFill>
              </a:rPr>
              <a:t>Reliable</a:t>
            </a:r>
            <a:endParaRPr lang="en-US" sz="2400" dirty="0">
              <a:solidFill>
                <a:srgbClr val="FFFFFF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317" y="215457"/>
            <a:ext cx="1605606" cy="512337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30546" y="255366"/>
            <a:ext cx="1948460" cy="5083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7790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681" y="96519"/>
            <a:ext cx="1554827" cy="300110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9202" y="160531"/>
            <a:ext cx="1401872" cy="293709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317" y="215457"/>
            <a:ext cx="1605606" cy="512337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30546" y="255366"/>
            <a:ext cx="1948460" cy="5083462"/>
          </a:xfrm>
          <a:prstGeom prst="rect">
            <a:avLst/>
          </a:prstGeom>
        </p:spPr>
      </p:pic>
      <p:sp>
        <p:nvSpPr>
          <p:cNvPr id="7" name="Pentagon 6"/>
          <p:cNvSpPr/>
          <p:nvPr/>
        </p:nvSpPr>
        <p:spPr>
          <a:xfrm flipH="1">
            <a:off x="6198023" y="1922690"/>
            <a:ext cx="3192399" cy="456152"/>
          </a:xfrm>
          <a:prstGeom prst="homePlate">
            <a:avLst/>
          </a:prstGeom>
          <a:solidFill>
            <a:srgbClr val="BB4A16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sz="36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44447" y="1800311"/>
            <a:ext cx="25465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pc="300" dirty="0" smtClean="0">
                <a:solidFill>
                  <a:schemeClr val="bg1"/>
                </a:solidFill>
                <a:cs typeface="Calibri"/>
              </a:rPr>
              <a:t>QUALIFIED</a:t>
            </a:r>
            <a:endParaRPr lang="en-US" sz="4000" spc="300" dirty="0">
              <a:solidFill>
                <a:schemeClr val="bg1"/>
              </a:solidFill>
              <a:cs typeface="Calibri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466848" y="457900"/>
            <a:ext cx="1731175" cy="338602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84548" y="267069"/>
            <a:ext cx="1494708" cy="3656618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057365" y="1816007"/>
            <a:ext cx="1909991" cy="349262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70609" y="1979349"/>
            <a:ext cx="1470478" cy="3146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4387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80249" y="255366"/>
            <a:ext cx="1490519" cy="364637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1680" y="160531"/>
            <a:ext cx="1294066" cy="2937092"/>
          </a:xfrm>
          <a:prstGeom prst="rect">
            <a:avLst/>
          </a:prstGeom>
        </p:spPr>
      </p:pic>
      <p:pic>
        <p:nvPicPr>
          <p:cNvPr id="4" name="Picture 3" descr="Man4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734773" y="105759"/>
            <a:ext cx="663447" cy="2206979"/>
          </a:xfrm>
          <a:prstGeom prst="rect">
            <a:avLst/>
          </a:prstGeom>
        </p:spPr>
      </p:pic>
      <p:pic>
        <p:nvPicPr>
          <p:cNvPr id="9" name="Picture 8" descr="Man5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98220" y="160531"/>
            <a:ext cx="758919" cy="2370823"/>
          </a:xfrm>
          <a:prstGeom prst="rect">
            <a:avLst/>
          </a:prstGeom>
        </p:spPr>
      </p:pic>
      <p:pic>
        <p:nvPicPr>
          <p:cNvPr id="10" name="Picture 9" descr="Man7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0768" y="1345943"/>
            <a:ext cx="879707" cy="3292561"/>
          </a:xfrm>
          <a:prstGeom prst="rect">
            <a:avLst/>
          </a:prstGeom>
        </p:spPr>
      </p:pic>
      <p:pic>
        <p:nvPicPr>
          <p:cNvPr id="13" name="Picture 12" descr="Man9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78182" y="1209249"/>
            <a:ext cx="687078" cy="2536900"/>
          </a:xfrm>
          <a:prstGeom prst="rect">
            <a:avLst/>
          </a:prstGeom>
        </p:spPr>
      </p:pic>
      <p:pic>
        <p:nvPicPr>
          <p:cNvPr id="11" name="Picture 10" descr="man8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38097" y="2000796"/>
            <a:ext cx="793723" cy="3159914"/>
          </a:xfrm>
          <a:prstGeom prst="rect">
            <a:avLst/>
          </a:prstGeom>
        </p:spPr>
      </p:pic>
      <p:pic>
        <p:nvPicPr>
          <p:cNvPr id="14" name="Picture 13" descr="man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98220" y="2186232"/>
            <a:ext cx="710570" cy="2417569"/>
          </a:xfrm>
          <a:prstGeom prst="rect">
            <a:avLst/>
          </a:prstGeom>
        </p:spPr>
      </p:pic>
      <p:pic>
        <p:nvPicPr>
          <p:cNvPr id="15" name="Picture 14" descr="Man10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5151" y="0"/>
            <a:ext cx="703482" cy="2186232"/>
          </a:xfrm>
          <a:prstGeom prst="rect">
            <a:avLst/>
          </a:prstGeom>
        </p:spPr>
      </p:pic>
      <p:pic>
        <p:nvPicPr>
          <p:cNvPr id="20" name="Picture 19" descr="Man11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08790" y="1209249"/>
            <a:ext cx="797149" cy="2371504"/>
          </a:xfrm>
          <a:prstGeom prst="rect">
            <a:avLst/>
          </a:prstGeom>
        </p:spPr>
      </p:pic>
      <p:pic>
        <p:nvPicPr>
          <p:cNvPr id="24" name="Picture 23" descr="man12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00996" y="2664283"/>
            <a:ext cx="657235" cy="2278516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317" y="215457"/>
            <a:ext cx="1605606" cy="5123371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30546" y="255366"/>
            <a:ext cx="1948460" cy="5083462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45675" y="1956044"/>
            <a:ext cx="1489098" cy="3185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903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 descr="b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7511" y="344856"/>
            <a:ext cx="830593" cy="2108316"/>
          </a:xfrm>
          <a:prstGeom prst="rect">
            <a:avLst/>
          </a:prstGeom>
        </p:spPr>
      </p:pic>
      <p:pic>
        <p:nvPicPr>
          <p:cNvPr id="59" name="Picture 58" descr="b1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582" y="232377"/>
            <a:ext cx="737504" cy="2212510"/>
          </a:xfrm>
          <a:prstGeom prst="rect">
            <a:avLst/>
          </a:prstGeom>
        </p:spPr>
      </p:pic>
      <p:pic>
        <p:nvPicPr>
          <p:cNvPr id="58" name="Picture 57" descr="b19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273" y="1329854"/>
            <a:ext cx="758832" cy="1987001"/>
          </a:xfrm>
          <a:prstGeom prst="rect">
            <a:avLst/>
          </a:prstGeom>
        </p:spPr>
      </p:pic>
      <p:pic>
        <p:nvPicPr>
          <p:cNvPr id="55" name="Picture 54" descr="b10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9405" y="190563"/>
            <a:ext cx="797093" cy="1954025"/>
          </a:xfrm>
          <a:prstGeom prst="rect">
            <a:avLst/>
          </a:prstGeom>
        </p:spPr>
      </p:pic>
      <p:pic>
        <p:nvPicPr>
          <p:cNvPr id="53" name="Picture 52" descr="b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49211" y="1058093"/>
            <a:ext cx="821424" cy="1928182"/>
          </a:xfrm>
          <a:prstGeom prst="rect">
            <a:avLst/>
          </a:prstGeom>
        </p:spPr>
      </p:pic>
      <p:pic>
        <p:nvPicPr>
          <p:cNvPr id="51" name="Picture 50" descr="b8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1758" y="1911248"/>
            <a:ext cx="959986" cy="2084336"/>
          </a:xfrm>
          <a:prstGeom prst="rect">
            <a:avLst/>
          </a:prstGeom>
        </p:spPr>
      </p:pic>
      <p:pic>
        <p:nvPicPr>
          <p:cNvPr id="48" name="Picture 47" descr="man12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5223" y="1399014"/>
            <a:ext cx="568682" cy="1823746"/>
          </a:xfrm>
          <a:prstGeom prst="rect">
            <a:avLst/>
          </a:prstGeom>
        </p:spPr>
      </p:pic>
      <p:pic>
        <p:nvPicPr>
          <p:cNvPr id="47" name="Picture 46" descr="Man10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6110" y="2148192"/>
            <a:ext cx="596698" cy="2193744"/>
          </a:xfrm>
          <a:prstGeom prst="rect">
            <a:avLst/>
          </a:prstGeom>
        </p:spPr>
      </p:pic>
      <p:pic>
        <p:nvPicPr>
          <p:cNvPr id="46" name="Picture 45" descr="Man11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8658" y="2546263"/>
            <a:ext cx="709446" cy="2246838"/>
          </a:xfrm>
          <a:prstGeom prst="rect">
            <a:avLst/>
          </a:prstGeom>
        </p:spPr>
      </p:pic>
      <p:pic>
        <p:nvPicPr>
          <p:cNvPr id="44" name="Picture 43" descr="man8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677464" y="251765"/>
            <a:ext cx="576343" cy="2294498"/>
          </a:xfrm>
          <a:prstGeom prst="rect">
            <a:avLst/>
          </a:prstGeom>
        </p:spPr>
      </p:pic>
      <p:pic>
        <p:nvPicPr>
          <p:cNvPr id="43" name="Picture 42" descr="Man7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7464" y="1399014"/>
            <a:ext cx="686111" cy="2372208"/>
          </a:xfrm>
          <a:prstGeom prst="rect">
            <a:avLst/>
          </a:prstGeom>
        </p:spPr>
      </p:pic>
      <p:pic>
        <p:nvPicPr>
          <p:cNvPr id="42" name="Picture 41" descr="Man5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2767" y="129625"/>
            <a:ext cx="743785" cy="2002726"/>
          </a:xfrm>
          <a:prstGeom prst="rect">
            <a:avLst/>
          </a:prstGeom>
        </p:spPr>
      </p:pic>
      <p:pic>
        <p:nvPicPr>
          <p:cNvPr id="40" name="Picture 39" descr="MAN3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2767" y="1461910"/>
            <a:ext cx="686963" cy="1832666"/>
          </a:xfrm>
          <a:prstGeom prst="rect">
            <a:avLst/>
          </a:prstGeom>
        </p:spPr>
      </p:pic>
      <p:pic>
        <p:nvPicPr>
          <p:cNvPr id="41" name="Picture 40" descr="Man4.pn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20520" y="2756893"/>
            <a:ext cx="687799" cy="2070100"/>
          </a:xfrm>
          <a:prstGeom prst="rect">
            <a:avLst/>
          </a:prstGeom>
        </p:spPr>
      </p:pic>
      <p:pic>
        <p:nvPicPr>
          <p:cNvPr id="38" name="Picture 37" descr="b20.pn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4198" y="190563"/>
            <a:ext cx="940162" cy="2015975"/>
          </a:xfrm>
          <a:prstGeom prst="rect">
            <a:avLst/>
          </a:prstGeom>
        </p:spPr>
      </p:pic>
      <p:pic>
        <p:nvPicPr>
          <p:cNvPr id="37" name="Picture 36" descr="b19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4280" y="1671281"/>
            <a:ext cx="758832" cy="1987001"/>
          </a:xfrm>
          <a:prstGeom prst="rect">
            <a:avLst/>
          </a:prstGeom>
        </p:spPr>
      </p:pic>
      <p:pic>
        <p:nvPicPr>
          <p:cNvPr id="36" name="Picture 35" descr="b18.png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7505" y="258041"/>
            <a:ext cx="973709" cy="2002674"/>
          </a:xfrm>
          <a:prstGeom prst="rect">
            <a:avLst/>
          </a:prstGeom>
        </p:spPr>
      </p:pic>
      <p:pic>
        <p:nvPicPr>
          <p:cNvPr id="31" name="Picture 30" descr="b13.pn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2792" y="897525"/>
            <a:ext cx="725630" cy="2105691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5819" y="137282"/>
            <a:ext cx="785854" cy="2016417"/>
          </a:xfrm>
          <a:prstGeom prst="rect">
            <a:avLst/>
          </a:prstGeom>
        </p:spPr>
      </p:pic>
      <p:pic>
        <p:nvPicPr>
          <p:cNvPr id="21" name="Picture 20" descr="b9.png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0651" y="154238"/>
            <a:ext cx="871712" cy="2073504"/>
          </a:xfrm>
          <a:prstGeom prst="rect">
            <a:avLst/>
          </a:prstGeom>
        </p:spPr>
      </p:pic>
      <p:pic>
        <p:nvPicPr>
          <p:cNvPr id="16" name="Picture 15" descr="b2.png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31862" y="62414"/>
            <a:ext cx="816571" cy="1959770"/>
          </a:xfrm>
          <a:prstGeom prst="rect">
            <a:avLst/>
          </a:prstGeom>
        </p:spPr>
      </p:pic>
      <p:pic>
        <p:nvPicPr>
          <p:cNvPr id="7" name="Picture 6" descr="b5.png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96249" y="571547"/>
            <a:ext cx="723136" cy="171486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40148" y="62414"/>
            <a:ext cx="1113129" cy="2451216"/>
          </a:xfrm>
          <a:prstGeom prst="rect">
            <a:avLst/>
          </a:prstGeom>
        </p:spPr>
      </p:pic>
      <p:pic>
        <p:nvPicPr>
          <p:cNvPr id="2" name="Picture 1" descr="Man11-passingbatt.png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97728" y="1288022"/>
            <a:ext cx="947808" cy="2111962"/>
          </a:xfrm>
          <a:prstGeom prst="rect">
            <a:avLst/>
          </a:prstGeom>
        </p:spPr>
      </p:pic>
      <p:pic>
        <p:nvPicPr>
          <p:cNvPr id="3" name="Picture 2" descr="Man12-passingBat.png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57662" y="2682999"/>
            <a:ext cx="1064365" cy="2333229"/>
          </a:xfrm>
          <a:prstGeom prst="rect">
            <a:avLst/>
          </a:prstGeom>
        </p:spPr>
      </p:pic>
      <p:pic>
        <p:nvPicPr>
          <p:cNvPr id="5" name="Picture 4" descr="b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738" y="1091934"/>
            <a:ext cx="830593" cy="2108316"/>
          </a:xfrm>
          <a:prstGeom prst="rect">
            <a:avLst/>
          </a:prstGeom>
        </p:spPr>
      </p:pic>
      <p:pic>
        <p:nvPicPr>
          <p:cNvPr id="6" name="Picture 5" descr="b4.png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9121" y="1774442"/>
            <a:ext cx="1023280" cy="1996779"/>
          </a:xfrm>
          <a:prstGeom prst="rect">
            <a:avLst/>
          </a:prstGeom>
        </p:spPr>
      </p:pic>
      <p:pic>
        <p:nvPicPr>
          <p:cNvPr id="8" name="Picture 7" descr="b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0651" y="1232940"/>
            <a:ext cx="824572" cy="2188568"/>
          </a:xfrm>
          <a:prstGeom prst="rect">
            <a:avLst/>
          </a:prstGeom>
        </p:spPr>
      </p:pic>
      <p:pic>
        <p:nvPicPr>
          <p:cNvPr id="12" name="Picture 11" descr="b7.png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8036" y="2575529"/>
            <a:ext cx="949007" cy="2014050"/>
          </a:xfrm>
          <a:prstGeom prst="rect">
            <a:avLst/>
          </a:prstGeom>
        </p:spPr>
      </p:pic>
      <p:pic>
        <p:nvPicPr>
          <p:cNvPr id="17" name="Picture 16" descr="b1.png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4621" y="2575529"/>
            <a:ext cx="914539" cy="2178843"/>
          </a:xfrm>
          <a:prstGeom prst="rect">
            <a:avLst/>
          </a:prstGeom>
        </p:spPr>
      </p:pic>
      <p:pic>
        <p:nvPicPr>
          <p:cNvPr id="19" name="Picture 18" descr="b8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1680" y="2878072"/>
            <a:ext cx="959986" cy="2084336"/>
          </a:xfrm>
          <a:prstGeom prst="rect">
            <a:avLst/>
          </a:prstGeom>
        </p:spPr>
      </p:pic>
      <p:pic>
        <p:nvPicPr>
          <p:cNvPr id="22" name="Picture 21" descr="b10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9535" y="1434917"/>
            <a:ext cx="797093" cy="1954025"/>
          </a:xfrm>
          <a:prstGeom prst="rect">
            <a:avLst/>
          </a:prstGeom>
        </p:spPr>
      </p:pic>
      <p:pic>
        <p:nvPicPr>
          <p:cNvPr id="23" name="Picture 22" descr="b11.png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3371" y="2575529"/>
            <a:ext cx="650101" cy="1980440"/>
          </a:xfrm>
          <a:prstGeom prst="rect">
            <a:avLst/>
          </a:prstGeom>
        </p:spPr>
      </p:pic>
      <p:pic>
        <p:nvPicPr>
          <p:cNvPr id="32" name="Picture 31" descr="b14.png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5909" y="2704523"/>
            <a:ext cx="787750" cy="2039066"/>
          </a:xfrm>
          <a:prstGeom prst="rect">
            <a:avLst/>
          </a:prstGeom>
        </p:spPr>
      </p:pic>
      <p:pic>
        <p:nvPicPr>
          <p:cNvPr id="33" name="Picture 32" descr="b15.png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4012" y="98411"/>
            <a:ext cx="699359" cy="1987045"/>
          </a:xfrm>
          <a:prstGeom prst="rect">
            <a:avLst/>
          </a:prstGeom>
        </p:spPr>
      </p:pic>
      <p:pic>
        <p:nvPicPr>
          <p:cNvPr id="34" name="Picture 33" descr="b16.png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6166" y="1434917"/>
            <a:ext cx="759485" cy="2019049"/>
          </a:xfrm>
          <a:prstGeom prst="rect">
            <a:avLst/>
          </a:prstGeom>
        </p:spPr>
      </p:pic>
      <p:pic>
        <p:nvPicPr>
          <p:cNvPr id="35" name="Picture 34" descr="b1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4360" y="2822009"/>
            <a:ext cx="737504" cy="2212510"/>
          </a:xfrm>
          <a:prstGeom prst="rect">
            <a:avLst/>
          </a:prstGeom>
        </p:spPr>
      </p:pic>
      <p:pic>
        <p:nvPicPr>
          <p:cNvPr id="39" name="Picture 38" descr="b21.png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96400" y="2953416"/>
            <a:ext cx="1206712" cy="1960565"/>
          </a:xfrm>
          <a:prstGeom prst="rect">
            <a:avLst/>
          </a:prstGeom>
        </p:spPr>
      </p:pic>
      <p:pic>
        <p:nvPicPr>
          <p:cNvPr id="45" name="Picture 44" descr="Man9.png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84927" y="3030209"/>
            <a:ext cx="668880" cy="2084336"/>
          </a:xfrm>
          <a:prstGeom prst="rect">
            <a:avLst/>
          </a:prstGeom>
        </p:spPr>
      </p:pic>
      <p:pic>
        <p:nvPicPr>
          <p:cNvPr id="52" name="Picture 51" descr="b13.pn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770" y="2942738"/>
            <a:ext cx="725630" cy="2105691"/>
          </a:xfrm>
          <a:prstGeom prst="rect">
            <a:avLst/>
          </a:prstGeom>
        </p:spPr>
      </p:pic>
      <p:pic>
        <p:nvPicPr>
          <p:cNvPr id="54" name="Picture 53" descr="b12.png"/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177" y="1939698"/>
            <a:ext cx="667554" cy="2023903"/>
          </a:xfrm>
          <a:prstGeom prst="rect">
            <a:avLst/>
          </a:prstGeom>
        </p:spPr>
      </p:pic>
      <p:pic>
        <p:nvPicPr>
          <p:cNvPr id="56" name="Picture 55" descr="b11.png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054" y="138669"/>
            <a:ext cx="650101" cy="1980440"/>
          </a:xfrm>
          <a:prstGeom prst="rect">
            <a:avLst/>
          </a:prstGeom>
        </p:spPr>
      </p:pic>
      <p:pic>
        <p:nvPicPr>
          <p:cNvPr id="57" name="Picture 56" descr="b15.png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531" y="2899616"/>
            <a:ext cx="699359" cy="1987045"/>
          </a:xfrm>
          <a:prstGeom prst="rect">
            <a:avLst/>
          </a:prstGeom>
        </p:spPr>
      </p:pic>
      <p:pic>
        <p:nvPicPr>
          <p:cNvPr id="60" name="Picture 59" descr="b20.pn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541" y="3038457"/>
            <a:ext cx="940162" cy="201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788894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4943</TotalTime>
  <Words>9</Words>
  <Application>Microsoft Macintosh PowerPoint</Application>
  <PresentationFormat>On-screen Show (16:9)</PresentationFormat>
  <Paragraphs>9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Mustard Seed Missions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Anita Pearson</dc:creator>
  <cp:lastModifiedBy>Anita Pearson</cp:lastModifiedBy>
  <cp:revision>271</cp:revision>
  <dcterms:created xsi:type="dcterms:W3CDTF">2018-04-11T09:20:09Z</dcterms:created>
  <dcterms:modified xsi:type="dcterms:W3CDTF">2018-07-20T15:08:17Z</dcterms:modified>
</cp:coreProperties>
</file>